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F7FD72-FB67-48AF-AA48-9FFB3711E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9087E81-2886-4F39-8B68-48F6E9E59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E23599-E571-4496-9B18-0F2792ED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6DB499-1CC7-4E37-8694-EFDFD934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07E676F-9D34-47CC-8F65-B774EDD2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6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5405D-70B7-47B9-B876-FD41B3A9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3F0A60D-0180-4AC3-96A3-B8CCF0B4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C7DFE01-643B-4305-8C33-75C052C5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4101D9C-FE5A-49B2-A2BB-303D8200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8FE619-EB9A-4583-9301-C0C3A483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23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7B113F7-BBA6-4731-BEBE-254DF3C53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59BD42E-08A8-4DCD-86F4-A3001D740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5CE872-8FE6-4C27-8159-61AEC2EE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88A994-671C-4209-839C-626ED5B4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E638B6-8684-4812-805C-615A7877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9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BF026B-A8B0-43BD-93E7-06105246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BF27E3-8CDF-47ED-868B-3237404D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456FAB-E37C-4F6A-A2B4-E47AA82AD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4EA5F2-7897-47EF-8A75-9F76A0AE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EE8865A-1A2F-42AA-8FAC-B158566D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9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81B5D5-8663-4981-A983-DF1B54F1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B3C318-9E76-41E9-A369-502662FF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BF14C1-C8C1-4380-99D7-7C7C4640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8CA072-5A24-42E3-B0AC-44F245C0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56866B9-CB18-4F68-8A18-67C3018D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96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476DBB-13CC-4C6F-863F-544ADA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A9EA64-D544-4980-9AAD-B9933E429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A9CE85-7BC0-4B04-9402-413B3419B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CF8B5DC-64F9-4826-BCFB-F56F39F7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061D97E-4129-476D-A178-68E26375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FE43A8B-6B5C-4FEB-BB39-D81AB9E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62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4DF0A6-EAEE-4031-9A2F-E089EABC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1151033-F01D-4DDB-8926-4D2DB446B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E7C8BD9-EC0B-4B4E-A704-8D458341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8AB0A05-684E-4D0C-A71B-EEF406332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8C28BFC-58E5-4FDF-9354-F4F346193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214B88A-B829-40B1-87B8-ED0790CE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F1BAE65-72C5-45E8-9DF9-BD0D0F4F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3AA4C25-658C-4A1B-BF30-DD1C5630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22361B-8F1B-4C24-8107-AF901259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AD783AE-CC5E-4C20-B2CE-6D058762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A4BD4DA-4AA1-4CD2-8AE7-BA7F814D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CF4116B-53E3-4819-92CE-B16FAA1A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5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71339E7-E095-4D74-86B2-310485C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2B5A7BB-9BD3-4A12-89C8-1A300809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4FE202-6086-44DD-B19A-AF9C50CE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4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0472A8-72F6-46ED-83F4-6E632D53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E0DB66-1559-42AB-BDD7-1B440FD7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DB6560E-4A00-4E6D-BF1B-F7963B49F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262F37-7CF4-44AF-B1C1-DDA9E44A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06B335A-E421-4E77-A257-53BFB0B7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CB520FB-72DF-4B5B-B038-29A3AE9F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1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8F8161-9128-41BE-BB99-A943FC34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59180D2-1E9E-4F53-A36D-C7F6C8A54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45006EB-8B83-40DB-AC00-727F61DD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7042945-8EC6-4F25-A9E2-9B25B282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DA0B7A-FF77-4DF7-A005-FC1B19D2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E4FBC92-1F0B-441A-9F42-D56F2021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7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61C4231-50F0-4A9D-9083-F396B3A1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AB4640-480C-4569-9EE2-BBAEB1395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BCF35A5-B0D0-40F6-A065-62F52C37A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4A7E-4547-45C7-9D8E-1937301D97EB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3F83BD1-076D-4167-BD9E-0219A07CF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1840E49-8561-4087-BE26-45FBA6781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4BC7-DCC3-4156-83F7-7D0DDDA959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5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332C7-B7EE-4787-9A8A-29923FF35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424" y="1041400"/>
            <a:ext cx="6055151" cy="2387600"/>
          </a:xfrm>
          <a:solidFill>
            <a:schemeClr val="tx1">
              <a:alpha val="25000"/>
            </a:schemeClr>
          </a:solidFill>
        </p:spPr>
        <p:txBody>
          <a:bodyPr>
            <a:normAutofit/>
          </a:bodyPr>
          <a:lstStyle/>
          <a:p>
            <a:pPr fontAlgn="b"/>
            <a:r>
              <a:rPr lang="en-GB" sz="7200" b="1" i="0" dirty="0" err="1">
                <a:solidFill>
                  <a:schemeClr val="bg1"/>
                </a:solidFill>
                <a:effectLst/>
              </a:rPr>
              <a:t>Megújuló</a:t>
            </a:r>
            <a:r>
              <a:rPr lang="en-GB" sz="7200" b="1" i="0" dirty="0">
                <a:solidFill>
                  <a:schemeClr val="bg1"/>
                </a:solidFill>
                <a:effectLst/>
              </a:rPr>
              <a:t> </a:t>
            </a:r>
            <a:r>
              <a:rPr lang="en-GB" sz="7200" b="1" dirty="0" err="1">
                <a:solidFill>
                  <a:schemeClr val="bg1"/>
                </a:solidFill>
              </a:rPr>
              <a:t>E</a:t>
            </a:r>
            <a:r>
              <a:rPr lang="en-GB" sz="7200" b="1" i="0" dirty="0" err="1">
                <a:solidFill>
                  <a:schemeClr val="bg1"/>
                </a:solidFill>
                <a:effectLst/>
              </a:rPr>
              <a:t>nergiaforrások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C10B510-A98F-44DC-AC5C-46384E006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7562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Készítették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 err="1">
                <a:solidFill>
                  <a:schemeClr val="bg1"/>
                </a:solidFill>
              </a:rPr>
              <a:t>Nemes-Hertelendy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Áron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Barnák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Levente</a:t>
            </a:r>
            <a:r>
              <a:rPr lang="en-GB" dirty="0">
                <a:solidFill>
                  <a:schemeClr val="bg1"/>
                </a:solidFill>
              </a:rPr>
              <a:t>, Nagy </a:t>
            </a:r>
            <a:r>
              <a:rPr lang="en-GB" dirty="0" err="1">
                <a:solidFill>
                  <a:schemeClr val="bg1"/>
                </a:solidFill>
              </a:rPr>
              <a:t>Dániel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Sáfár</a:t>
            </a:r>
            <a:r>
              <a:rPr lang="en-GB" dirty="0">
                <a:solidFill>
                  <a:schemeClr val="bg1"/>
                </a:solidFill>
              </a:rPr>
              <a:t> Erik</a:t>
            </a:r>
          </a:p>
        </p:txBody>
      </p:sp>
    </p:spTree>
    <p:extLst>
      <p:ext uri="{BB962C8B-B14F-4D97-AF65-F5344CB8AC3E}">
        <p14:creationId xmlns:p14="http://schemas.microsoft.com/office/powerpoint/2010/main" val="103246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36CB6D-A825-4573-A9F1-F1627F6E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C75472-CE30-4B5E-9197-02DD85E5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78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083C1F-BD24-4FA8-9505-6EA4C0F5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24C45E-0E39-4A2B-B1D1-2B68764E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0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F4B0A3-C2D0-452F-BC76-1E0FA604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CDE6F2-3592-4C00-8B77-E7A84DC1B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3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D749F8-87CB-4DFF-BF38-21D2FB2A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4876F5-A149-436D-BEF5-F6458D78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62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F6F227-915A-4772-998A-B21CCA02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035060-055E-4D72-8A6F-93271DB0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56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AE41D4-C431-4A11-989F-CD7787C2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C8675-7956-4E2E-A1F9-6F93D1F9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47BB2-4035-4F8E-A6E5-C86B14D1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015234-CBE1-4990-9635-C849C4F1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9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68A628-3074-4411-890B-3FE5F18B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80AB08-FAEA-43AA-A3BF-F3A09BA7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5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58D5BD-03B5-4391-94ED-DC8A3C5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BC11B3-0D78-4A35-95C6-DF59D13C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6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3D204-0819-4053-B2EC-5BCCBE2C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715BFD-1DD0-48B0-B2F1-78C0E8F9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6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A4D27F-66A5-44A6-8F34-644C28123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716867" cy="81862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</a:rPr>
              <a:t>Bevezetés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6D1EAD-451A-4EDA-95BE-0CECB326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483"/>
            <a:ext cx="3589867" cy="1163108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r>
              <a:rPr lang="en-GB" b="0" i="0" dirty="0" err="1">
                <a:solidFill>
                  <a:srgbClr val="ECECEC"/>
                </a:solidFill>
                <a:effectLst/>
              </a:rPr>
              <a:t>legnagyobb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kihívás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elmozdulás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89B7CC-BD6F-4C75-9C01-64DAF377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565">
            <a:off x="6870703" y="326047"/>
            <a:ext cx="4397472" cy="287075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2424546-6893-4433-B43C-951A80B1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837">
            <a:off x="1331686" y="3393016"/>
            <a:ext cx="4538133" cy="309337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5920E1-CAEC-44E1-8799-A4452192D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003">
            <a:off x="7089879" y="370822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7471B2-45CE-44A2-BFCF-15F01D7E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238DE3-757B-4905-80AD-F292E598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9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BF56D9-EF1F-46CC-91C8-31EB4687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267"/>
            <a:ext cx="10515600" cy="99642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</a:rPr>
              <a:t>Nem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en-GB" sz="6000" b="1" dirty="0" err="1">
                <a:solidFill>
                  <a:schemeClr val="bg1"/>
                </a:solidFill>
              </a:rPr>
              <a:t>megújuló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en-GB" sz="6000" b="1" dirty="0" err="1">
                <a:solidFill>
                  <a:schemeClr val="bg1"/>
                </a:solidFill>
              </a:rPr>
              <a:t>energia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en-GB" sz="6000" b="1" dirty="0" err="1">
                <a:solidFill>
                  <a:schemeClr val="bg1"/>
                </a:solidFill>
              </a:rPr>
              <a:t>források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30AC0A-71D4-411F-9A44-17A259A5A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5533" cy="1764242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 err="1">
                <a:solidFill>
                  <a:srgbClr val="ECECEC"/>
                </a:solidFill>
              </a:rPr>
              <a:t>S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zén</a:t>
            </a:r>
            <a:r>
              <a:rPr lang="en-GB" b="0" i="0" dirty="0">
                <a:solidFill>
                  <a:srgbClr val="ECECEC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az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olaj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és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természetes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gáz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Üvegházhatású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gázok</a:t>
            </a:r>
            <a:endParaRPr lang="en-GB" b="0" i="0" dirty="0">
              <a:solidFill>
                <a:srgbClr val="ECECEC"/>
              </a:solidFill>
              <a:effectLst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</a:rPr>
              <a:t>Éghajlati</a:t>
            </a:r>
            <a:r>
              <a:rPr lang="en-GB" b="0" i="0" dirty="0">
                <a:solidFill>
                  <a:srgbClr val="ECECEC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</a:rPr>
              <a:t>változás</a:t>
            </a:r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12D24B3-E965-479F-A88F-BD080871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739">
            <a:off x="8118189" y="1944175"/>
            <a:ext cx="4223772" cy="219233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3F9DA22-AFE4-4D20-B60E-43B7AEB4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3827">
            <a:off x="541867" y="4030133"/>
            <a:ext cx="4102947" cy="256434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EFD4316-0775-4ABB-B87C-4079F308D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16">
            <a:off x="5439247" y="4217451"/>
            <a:ext cx="3612357" cy="24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AF18A5-0BBD-4A93-AFF1-6A4B4A32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s-ES" sz="6000" b="1" dirty="0">
                <a:solidFill>
                  <a:schemeClr val="bg1"/>
                </a:solidFill>
              </a:rPr>
              <a:t>Mi </a:t>
            </a:r>
            <a:r>
              <a:rPr lang="es-ES" sz="6000" b="1" dirty="0" err="1">
                <a:solidFill>
                  <a:schemeClr val="bg1"/>
                </a:solidFill>
              </a:rPr>
              <a:t>az</a:t>
            </a:r>
            <a:r>
              <a:rPr lang="es-ES" sz="6000" b="1" dirty="0">
                <a:solidFill>
                  <a:schemeClr val="bg1"/>
                </a:solidFill>
              </a:rPr>
              <a:t> a </a:t>
            </a:r>
            <a:r>
              <a:rPr lang="es-ES" sz="6000" b="1" dirty="0" err="1">
                <a:solidFill>
                  <a:schemeClr val="bg1"/>
                </a:solidFill>
              </a:rPr>
              <a:t>megújuló</a:t>
            </a:r>
            <a:r>
              <a:rPr lang="es-ES" sz="6000" b="1" dirty="0">
                <a:solidFill>
                  <a:schemeClr val="bg1"/>
                </a:solidFill>
              </a:rPr>
              <a:t> </a:t>
            </a:r>
            <a:r>
              <a:rPr lang="es-ES" sz="6000" b="1" dirty="0" err="1">
                <a:solidFill>
                  <a:schemeClr val="bg1"/>
                </a:solidFill>
              </a:rPr>
              <a:t>energiaforrás</a:t>
            </a:r>
            <a:r>
              <a:rPr lang="es-ES" sz="6000" b="1" dirty="0">
                <a:solidFill>
                  <a:schemeClr val="bg1"/>
                </a:solidFill>
              </a:rPr>
              <a:t>?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607AA-6421-4487-87D9-176CE994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6133" cy="1679575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 b="0" i="0" dirty="0" err="1">
                <a:solidFill>
                  <a:srgbClr val="ECECEC"/>
                </a:solidFill>
                <a:effectLst/>
                <a:latin typeface="Söhne"/>
              </a:rPr>
              <a:t>Kimeríthetetlenek</a:t>
            </a:r>
            <a:endParaRPr lang="en-GB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Nem</a:t>
            </a:r>
            <a:r>
              <a:rPr lang="en-GB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használhatóak</a:t>
            </a:r>
            <a:r>
              <a:rPr lang="en-GB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fel</a:t>
            </a:r>
            <a:r>
              <a:rPr lang="en-GB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bárhol</a:t>
            </a:r>
            <a:endParaRPr lang="en-GB" b="0" i="0" dirty="0">
              <a:solidFill>
                <a:srgbClr val="FFFFFF"/>
              </a:solidFill>
              <a:effectLst/>
              <a:latin typeface="Noto Sans" panose="020B0502040204020203" pitchFamily="34" charset="0"/>
            </a:endParaRPr>
          </a:p>
          <a:p>
            <a:r>
              <a:rPr lang="en-GB" b="0" i="0" dirty="0" err="1">
                <a:solidFill>
                  <a:srgbClr val="ECECEC"/>
                </a:solidFill>
                <a:effectLst/>
                <a:latin typeface="Söhne"/>
              </a:rPr>
              <a:t>napenergia</a:t>
            </a:r>
            <a:r>
              <a:rPr lang="en-GB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Söhne"/>
              </a:rPr>
              <a:t>szélenergia</a:t>
            </a:r>
            <a:r>
              <a:rPr lang="en-GB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Söhne"/>
              </a:rPr>
              <a:t>vízenergia</a:t>
            </a:r>
            <a:r>
              <a:rPr lang="en-GB" dirty="0">
                <a:solidFill>
                  <a:srgbClr val="ECECEC"/>
                </a:solidFill>
                <a:latin typeface="Söhne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Söhne"/>
              </a:rPr>
              <a:t>geotermikus</a:t>
            </a:r>
            <a:r>
              <a:rPr lang="en-GB" dirty="0">
                <a:solidFill>
                  <a:srgbClr val="FFFFFF"/>
                </a:solidFill>
                <a:latin typeface="Noto Sans" panose="020B0502040204020203" pitchFamily="34" charset="0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Noto Sans" panose="020B0502040204020203" pitchFamily="34" charset="0"/>
              </a:rPr>
              <a:t>energia</a:t>
            </a:r>
            <a:endParaRPr lang="en-GB" b="0" i="0" dirty="0">
              <a:solidFill>
                <a:srgbClr val="FFFFFF"/>
              </a:solidFill>
              <a:effectLst/>
              <a:latin typeface="Noto Sans" panose="020B0502040204020203" pitchFamily="34" charset="0"/>
            </a:endParaRPr>
          </a:p>
          <a:p>
            <a:endParaRPr lang="en-GB" dirty="0">
              <a:solidFill>
                <a:srgbClr val="ECECEC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0365C64-87AF-4D07-89BC-3E1C317EC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4467">
            <a:off x="934670" y="3730510"/>
            <a:ext cx="4222461" cy="280639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2F5703E-02F1-4104-8A42-D05F3F65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034">
            <a:off x="5967849" y="3918738"/>
            <a:ext cx="3644901" cy="24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5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CBE0A8-C351-43F9-9819-510BBB3B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5303"/>
            <a:ext cx="3733800" cy="1009651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fontAlgn="b"/>
            <a:r>
              <a:rPr lang="en-GB" sz="6000" b="1" dirty="0" err="1">
                <a:solidFill>
                  <a:schemeClr val="bg1"/>
                </a:solidFill>
              </a:rPr>
              <a:t>Napenergia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01F0CF-405C-4D47-B715-C2861FF84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8158"/>
            <a:ext cx="4826000" cy="2102908"/>
          </a:xfr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solidFill>
                  <a:srgbClr val="ECECEC"/>
                </a:solidFill>
                <a:latin typeface="Söhne"/>
              </a:rPr>
              <a:t>A Nap 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energiája</a:t>
            </a:r>
            <a:r>
              <a:rPr lang="en-GB" dirty="0">
                <a:solidFill>
                  <a:srgbClr val="ECECEC"/>
                </a:solidFill>
                <a:latin typeface="Söhne"/>
              </a:rPr>
              <a:t> a 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hő</a:t>
            </a:r>
            <a:r>
              <a:rPr lang="en-GB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és</a:t>
            </a:r>
            <a:r>
              <a:rPr lang="en-GB" dirty="0">
                <a:solidFill>
                  <a:srgbClr val="ECECEC"/>
                </a:solidFill>
                <a:latin typeface="Söhne"/>
              </a:rPr>
              <a:t> a 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fény</a:t>
            </a:r>
            <a:endParaRPr lang="en-GB" dirty="0">
              <a:solidFill>
                <a:srgbClr val="ECECEC"/>
              </a:solidFill>
              <a:latin typeface="Söhne"/>
            </a:endParaRPr>
          </a:p>
          <a:p>
            <a:r>
              <a:rPr lang="hu-HU" dirty="0">
                <a:solidFill>
                  <a:srgbClr val="ECECEC"/>
                </a:solidFill>
                <a:latin typeface="Söhne"/>
              </a:rPr>
              <a:t>Naperőművekben</a:t>
            </a:r>
            <a:endParaRPr lang="en-GB" dirty="0">
              <a:solidFill>
                <a:srgbClr val="ECECEC"/>
              </a:solidFill>
              <a:latin typeface="Söhne"/>
            </a:endParaRPr>
          </a:p>
          <a:p>
            <a:r>
              <a:rPr lang="en-GB" dirty="0" err="1">
                <a:solidFill>
                  <a:srgbClr val="ECECEC"/>
                </a:solidFill>
                <a:latin typeface="Söhne"/>
              </a:rPr>
              <a:t>elektromágneses</a:t>
            </a:r>
            <a:r>
              <a:rPr lang="en-GB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sugárzás</a:t>
            </a:r>
            <a:endParaRPr lang="en-GB" dirty="0">
              <a:solidFill>
                <a:srgbClr val="ECECEC"/>
              </a:solidFill>
              <a:latin typeface="Söhne"/>
            </a:endParaRPr>
          </a:p>
          <a:p>
            <a:r>
              <a:rPr lang="en-GB" dirty="0">
                <a:solidFill>
                  <a:srgbClr val="ECECEC"/>
                </a:solidFill>
                <a:latin typeface="Söhne"/>
              </a:rPr>
              <a:t>infravörös </a:t>
            </a:r>
            <a:r>
              <a:rPr lang="en-GB" dirty="0" err="1">
                <a:solidFill>
                  <a:srgbClr val="ECECEC"/>
                </a:solidFill>
                <a:latin typeface="Söhne"/>
              </a:rPr>
              <a:t>energia</a:t>
            </a:r>
            <a:endParaRPr lang="en-GB" dirty="0">
              <a:solidFill>
                <a:srgbClr val="ECECEC"/>
              </a:solidFill>
              <a:latin typeface="Söhne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EFC3FDA-9F6C-4756-9837-69B078810DC2}"/>
              </a:ext>
            </a:extLst>
          </p:cNvPr>
          <p:cNvSpPr txBox="1"/>
          <p:nvPr/>
        </p:nvSpPr>
        <p:spPr>
          <a:xfrm>
            <a:off x="1667933" y="1274779"/>
            <a:ext cx="2700867" cy="763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fontAlgn="b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Működése</a:t>
            </a:r>
            <a:endParaRPr lang="en-GB" sz="48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55D3AE-8D9F-419E-8A7B-80A5E5F9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92" y="855399"/>
            <a:ext cx="3561042" cy="236586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123720D-F4D3-46CD-90E3-100CB4DB5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77970"/>
            <a:ext cx="3175000" cy="2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301B30-9C7D-4181-B2B0-96E47427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A6FBC0-E4A6-49E7-8184-C5C41DD0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02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EF14FA-A611-4871-A166-32EF0818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D5B4A0-5D37-4D96-8796-29B2AD2F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11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26E0C3-6B84-4069-AFD9-947D67D1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B21EE5-ADFE-4A56-AF8A-130615DF9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16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4F3F1E-253D-4556-B1B4-56F0149B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42543E-2FEB-4328-A4A3-7105ED65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78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. egyéni séma">
      <a:majorFont>
        <a:latin typeface="Bahnschrift SemiLight SemiConde"/>
        <a:ea typeface=""/>
        <a:cs typeface=""/>
      </a:majorFont>
      <a:minorFont>
        <a:latin typeface="Bahnschrift SemiLight SemiCo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69</Words>
  <Application>Microsoft Office PowerPoint</Application>
  <PresentationFormat>Szélesvásznú</PresentationFormat>
  <Paragraphs>19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Arial</vt:lpstr>
      <vt:lpstr>Bahnschrift SemiLight SemiConde</vt:lpstr>
      <vt:lpstr>Noto Sans</vt:lpstr>
      <vt:lpstr>Söhne</vt:lpstr>
      <vt:lpstr>Office-téma</vt:lpstr>
      <vt:lpstr>Megújuló Energiaforrások</vt:lpstr>
      <vt:lpstr>Bevezetés</vt:lpstr>
      <vt:lpstr>Nem megújuló energia források</vt:lpstr>
      <vt:lpstr>Mi az a megújuló energiaforrás?</vt:lpstr>
      <vt:lpstr>Napenergia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thenothingdude</dc:creator>
  <cp:lastModifiedBy>thenothingdude</cp:lastModifiedBy>
  <cp:revision>29</cp:revision>
  <dcterms:created xsi:type="dcterms:W3CDTF">2024-04-04T13:51:49Z</dcterms:created>
  <dcterms:modified xsi:type="dcterms:W3CDTF">2024-04-04T16:00:20Z</dcterms:modified>
</cp:coreProperties>
</file>